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378" r:id="rId2"/>
    <p:sldId id="375" r:id="rId3"/>
    <p:sldId id="379" r:id="rId4"/>
    <p:sldId id="376" r:id="rId5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76" autoAdjust="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E5D343EA-DE8A-49DF-B3A1-1A0FCA89E1FE}" type="datetimeFigureOut">
              <a:rPr lang="en-US" smtClean="0"/>
              <a:pPr/>
              <a:t>5/2/2012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EDCA325-F350-435F-9C61-505198D970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374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43A3DD-B451-4F9F-B8F4-CA82DD7B2B70}" type="slidenum">
              <a:rPr lang="en-US"/>
              <a:pPr/>
              <a:t>2</a:t>
            </a:fld>
            <a:endParaRPr lang="en-US"/>
          </a:p>
        </p:txBody>
      </p:sp>
      <p:sp>
        <p:nvSpPr>
          <p:cNvPr id="1661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6150" y="487363"/>
            <a:ext cx="5422900" cy="4067175"/>
          </a:xfrm>
          <a:ln w="12700" cap="flat">
            <a:solidFill>
              <a:schemeClr val="tx1"/>
            </a:solidFill>
          </a:ln>
        </p:spPr>
      </p:sp>
      <p:sp>
        <p:nvSpPr>
          <p:cNvPr id="1661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0" y="4563904"/>
            <a:ext cx="5364480" cy="4042172"/>
          </a:xfrm>
          <a:ln/>
        </p:spPr>
        <p:txBody>
          <a:bodyPr lIns="95647" tIns="46985" rIns="95647" bIns="46985"/>
          <a:lstStyle/>
          <a:p>
            <a:pPr>
              <a:lnSpc>
                <a:spcPct val="87000"/>
              </a:lnSpc>
            </a:pPr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A4149-F86D-4576-8F6B-20C233E332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A4149-F86D-4576-8F6B-20C233E332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4A4149-F86D-4576-8F6B-20C233E332E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A4149-F86D-4576-8F6B-20C233E332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A4149-F86D-4576-8F6B-20C233E332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A4149-F86D-4576-8F6B-20C233E332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A4149-F86D-4576-8F6B-20C233E332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A4149-F86D-4576-8F6B-20C233E332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A4149-F86D-4576-8F6B-20C233E332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A4149-F86D-4576-8F6B-20C233E332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BC4A4149-F86D-4576-8F6B-20C233E332E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2514600" y="0"/>
            <a:ext cx="6629400" cy="1219200"/>
          </a:xfrm>
          <a:prstGeom prst="rect">
            <a:avLst/>
          </a:prstGeom>
          <a:gradFill rotWithShape="1">
            <a:gsLst>
              <a:gs pos="0">
                <a:srgbClr val="FFCC00">
                  <a:gamma/>
                  <a:tint val="0"/>
                  <a:invGamma/>
                </a:srgbClr>
              </a:gs>
              <a:gs pos="100000">
                <a:srgbClr val="FFCC00">
                  <a:alpha val="55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200" b="0" dirty="0">
              <a:solidFill>
                <a:schemeClr val="tx1"/>
              </a:solidFill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265747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9"/>
          <p:cNvSpPr>
            <a:spLocks noChangeShapeType="1"/>
          </p:cNvSpPr>
          <p:nvPr userDrawn="1"/>
        </p:nvSpPr>
        <p:spPr bwMode="auto">
          <a:xfrm>
            <a:off x="0" y="1219200"/>
            <a:ext cx="9144000" cy="0"/>
          </a:xfrm>
          <a:prstGeom prst="line">
            <a:avLst/>
          </a:prstGeom>
          <a:noFill/>
          <a:ln w="25400">
            <a:solidFill>
              <a:srgbClr val="777777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152400" y="685800"/>
            <a:ext cx="228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200" b="1" dirty="0" smtClean="0">
                <a:latin typeface="Verdana" pitchFamily="34" charset="0"/>
              </a:rPr>
              <a:t>ENGR330-1 Engineering</a:t>
            </a:r>
          </a:p>
          <a:p>
            <a:pPr algn="r">
              <a:defRPr/>
            </a:pPr>
            <a:r>
              <a:rPr lang="en-US" sz="1200" b="1" dirty="0" smtClean="0">
                <a:latin typeface="Verdana" pitchFamily="34" charset="0"/>
              </a:rPr>
              <a:t>Service Projects</a:t>
            </a:r>
            <a:endParaRPr lang="en-US" sz="1200" b="1" dirty="0">
              <a:latin typeface="Verdana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38400" y="0"/>
            <a:ext cx="6705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smtClean="0"/>
              <a:t>Introduction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r" defTabSz="9144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Shed Design Plans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Shawn Batten – Team </a:t>
            </a:r>
            <a:r>
              <a:rPr lang="en-US" dirty="0"/>
              <a:t>M</a:t>
            </a:r>
            <a:r>
              <a:rPr lang="en-US" dirty="0" smtClean="0"/>
              <a:t>ember</a:t>
            </a:r>
          </a:p>
          <a:p>
            <a:pPr marL="0" indent="0" algn="ctr">
              <a:buNone/>
            </a:pPr>
            <a:r>
              <a:rPr lang="en-US" dirty="0" smtClean="0"/>
              <a:t>Austin </a:t>
            </a:r>
            <a:r>
              <a:rPr lang="en-US" dirty="0" err="1" smtClean="0"/>
              <a:t>Chunn</a:t>
            </a:r>
            <a:r>
              <a:rPr lang="en-US" dirty="0" smtClean="0"/>
              <a:t> </a:t>
            </a:r>
            <a:r>
              <a:rPr lang="en-US" smtClean="0"/>
              <a:t>– Team </a:t>
            </a:r>
            <a:r>
              <a:rPr lang="en-US" dirty="0" smtClean="0"/>
              <a:t>Leader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4A4149-F86D-4576-8F6B-20C233E332E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1033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0930" name="Rectangle 2"/>
          <p:cNvSpPr>
            <a:spLocks noGrp="1" noChangeArrowheads="1"/>
          </p:cNvSpPr>
          <p:nvPr>
            <p:ph type="title"/>
          </p:nvPr>
        </p:nvSpPr>
        <p:spPr>
          <a:xfrm>
            <a:off x="2590801" y="76200"/>
            <a:ext cx="6553200" cy="1066800"/>
          </a:xfrm>
          <a:noFill/>
          <a:ln/>
        </p:spPr>
        <p:txBody>
          <a:bodyPr/>
          <a:lstStyle/>
          <a:p>
            <a:r>
              <a:rPr lang="en-US" sz="3200" dirty="0" smtClean="0"/>
              <a:t>Shed Design Plans</a:t>
            </a:r>
            <a:endParaRPr lang="en-US" sz="3200" dirty="0"/>
          </a:p>
        </p:txBody>
      </p:sp>
      <p:sp>
        <p:nvSpPr>
          <p:cNvPr id="1660931" name="Rectangle 3"/>
          <p:cNvSpPr>
            <a:spLocks noChangeArrowheads="1"/>
          </p:cNvSpPr>
          <p:nvPr/>
        </p:nvSpPr>
        <p:spPr bwMode="auto">
          <a:xfrm>
            <a:off x="228600" y="5638801"/>
            <a:ext cx="8589962" cy="942321"/>
          </a:xfrm>
          <a:prstGeom prst="rect">
            <a:avLst/>
          </a:prstGeom>
          <a:solidFill>
            <a:srgbClr val="00CC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81194" tIns="39884" rIns="81194" bIns="39884">
            <a:spAutoFit/>
          </a:bodyPr>
          <a:lstStyle/>
          <a:p>
            <a:pPr defTabSz="820738"/>
            <a:r>
              <a:rPr lang="en-US" sz="1400" b="1" u="sng" dirty="0"/>
              <a:t>Benefits</a:t>
            </a:r>
            <a:r>
              <a:rPr lang="en-US" sz="1400" dirty="0" smtClean="0"/>
              <a:t>: </a:t>
            </a:r>
          </a:p>
          <a:p>
            <a:pPr defTabSz="820738"/>
            <a:r>
              <a:rPr lang="en-US" sz="1400" dirty="0" smtClean="0"/>
              <a:t>HEALTH: The ventilation system improves the </a:t>
            </a:r>
            <a:r>
              <a:rPr lang="en-US" sz="1400" smtClean="0"/>
              <a:t>user’s health    SUSTAINABILITY</a:t>
            </a:r>
            <a:r>
              <a:rPr lang="en-US" sz="1400" dirty="0" smtClean="0"/>
              <a:t>: Eliminates need for extra storage</a:t>
            </a:r>
            <a:endParaRPr lang="en-US" sz="1400" dirty="0"/>
          </a:p>
          <a:p>
            <a:pPr defTabSz="820738"/>
            <a:r>
              <a:rPr lang="en-US" sz="1400" dirty="0" smtClean="0"/>
              <a:t>COST</a:t>
            </a:r>
            <a:r>
              <a:rPr lang="en-US" sz="1400" dirty="0"/>
              <a:t>: </a:t>
            </a:r>
            <a:r>
              <a:rPr lang="en-US" sz="1400" dirty="0" smtClean="0"/>
              <a:t>$380.30     			</a:t>
            </a:r>
            <a:r>
              <a:rPr lang="en-US" sz="1400" dirty="0"/>
              <a:t>	       </a:t>
            </a:r>
            <a:r>
              <a:rPr lang="en-US" sz="1400" dirty="0" smtClean="0"/>
              <a:t>DURABILITY: </a:t>
            </a:r>
            <a:r>
              <a:rPr lang="en-US" sz="1400" dirty="0"/>
              <a:t>Low need for regular maintenance</a:t>
            </a:r>
            <a:endParaRPr lang="en-US" sz="1400" dirty="0" smtClean="0"/>
          </a:p>
          <a:p>
            <a:pPr defTabSz="820738"/>
            <a:endParaRPr lang="en-US" sz="1400" dirty="0"/>
          </a:p>
        </p:txBody>
      </p:sp>
      <p:sp>
        <p:nvSpPr>
          <p:cNvPr id="1660933" name="Text Box 5"/>
          <p:cNvSpPr txBox="1">
            <a:spLocks noChangeArrowheads="1"/>
          </p:cNvSpPr>
          <p:nvPr/>
        </p:nvSpPr>
        <p:spPr bwMode="auto">
          <a:xfrm>
            <a:off x="5908675" y="3219450"/>
            <a:ext cx="1939925" cy="752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82048" tIns="41025" rIns="82048" bIns="41025">
            <a:spAutoFit/>
          </a:bodyPr>
          <a:lstStyle/>
          <a:p>
            <a:pPr algn="ctr" defTabSz="820738">
              <a:spcBef>
                <a:spcPct val="50000"/>
              </a:spcBef>
            </a:pPr>
            <a:r>
              <a:rPr lang="en-US" sz="2200"/>
              <a:t>Image from Project</a:t>
            </a:r>
          </a:p>
        </p:txBody>
      </p:sp>
      <p:sp>
        <p:nvSpPr>
          <p:cNvPr id="1660937" name="Rectangle 9"/>
          <p:cNvSpPr>
            <a:spLocks noChangeArrowheads="1"/>
          </p:cNvSpPr>
          <p:nvPr/>
        </p:nvSpPr>
        <p:spPr bwMode="auto">
          <a:xfrm>
            <a:off x="298450" y="1268413"/>
            <a:ext cx="8448675" cy="72687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81194" tIns="39884" rIns="81194" bIns="39884">
            <a:spAutoFit/>
          </a:bodyPr>
          <a:lstStyle/>
          <a:p>
            <a:pPr defTabSz="820738"/>
            <a:r>
              <a:rPr lang="en-US" sz="1400" b="1" u="sng" dirty="0" smtClean="0"/>
              <a:t>Background</a:t>
            </a:r>
            <a:r>
              <a:rPr lang="en-US" sz="1400" dirty="0" smtClean="0"/>
              <a:t>:  Storage space is a major issue with most houses. Habitat for Humanity’s White Co affiliate was in need of plans for a shed that would take advantage of free labor and discounted lumber. </a:t>
            </a:r>
            <a:endParaRPr lang="en-US" sz="1400" dirty="0"/>
          </a:p>
          <a:p>
            <a:pPr marL="409575" lvl="1" defTabSz="820738"/>
            <a:endParaRPr lang="en-US" sz="1400" dirty="0"/>
          </a:p>
        </p:txBody>
      </p:sp>
      <p:sp>
        <p:nvSpPr>
          <p:cNvPr id="1660938" name="Rectangle 10"/>
          <p:cNvSpPr>
            <a:spLocks noChangeArrowheads="1"/>
          </p:cNvSpPr>
          <p:nvPr/>
        </p:nvSpPr>
        <p:spPr bwMode="auto">
          <a:xfrm>
            <a:off x="239486" y="1844432"/>
            <a:ext cx="4086225" cy="41739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81194" tIns="39884" rIns="81194" bIns="39884">
            <a:spAutoFit/>
          </a:bodyPr>
          <a:lstStyle/>
          <a:p>
            <a:pPr defTabSz="820738"/>
            <a:endParaRPr lang="en-US" sz="1400" dirty="0" smtClean="0"/>
          </a:p>
          <a:p>
            <a:pPr defTabSz="820738"/>
            <a:r>
              <a:rPr lang="en-US" sz="1400" b="1" u="sng" dirty="0" smtClean="0"/>
              <a:t>Objectives: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1400" dirty="0"/>
              <a:t>Design shed to be able to be prefabbed as wells as built by volunteers with no prior construction experience.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1400" dirty="0"/>
              <a:t>Pick materials that can be found at most home supply stores.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1400" dirty="0"/>
              <a:t>Design the shed to be durable and long lasting.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1400" dirty="0"/>
              <a:t>Keep total cost under $400.</a:t>
            </a:r>
          </a:p>
          <a:p>
            <a:pPr marL="168275" indent="-168275" defTabSz="820738"/>
            <a:endParaRPr lang="en-US" sz="1400" dirty="0" smtClean="0"/>
          </a:p>
          <a:p>
            <a:pPr marL="168275" indent="-168275" defTabSz="820738"/>
            <a:r>
              <a:rPr lang="en-US" sz="1400" b="1" u="sng" dirty="0" smtClean="0"/>
              <a:t>Findings/Solutions:</a:t>
            </a:r>
          </a:p>
          <a:p>
            <a:pPr marL="168275" indent="-168275" defTabSz="820738">
              <a:buFont typeface="Arial" pitchFamily="34" charset="0"/>
              <a:buChar char="•"/>
            </a:pPr>
            <a:r>
              <a:rPr lang="en-US" sz="1400" dirty="0" smtClean="0"/>
              <a:t>Use concrete flooring</a:t>
            </a:r>
          </a:p>
          <a:p>
            <a:pPr marL="168275" indent="-168275" defTabSz="820738">
              <a:buFont typeface="Arial" pitchFamily="34" charset="0"/>
              <a:buChar char="•"/>
            </a:pPr>
            <a:r>
              <a:rPr lang="en-US" sz="1400" dirty="0" smtClean="0"/>
              <a:t>Use side ventilation system</a:t>
            </a:r>
          </a:p>
          <a:p>
            <a:pPr marL="168275" indent="-168275" defTabSz="820738">
              <a:buFont typeface="Arial" pitchFamily="34" charset="0"/>
              <a:buChar char="•"/>
            </a:pPr>
            <a:endParaRPr lang="en-US" sz="1400" dirty="0" smtClean="0"/>
          </a:p>
          <a:p>
            <a:pPr marL="168275" indent="-168275" defTabSz="820738"/>
            <a:endParaRPr lang="en-US" sz="1400" dirty="0" smtClean="0"/>
          </a:p>
          <a:p>
            <a:pPr marL="168275" indent="-168275" defTabSz="820738"/>
            <a:endParaRPr lang="en-US" sz="1400" dirty="0" smtClean="0"/>
          </a:p>
          <a:p>
            <a:pPr defTabSz="820738"/>
            <a:endParaRPr lang="en-US" sz="1400" dirty="0"/>
          </a:p>
          <a:p>
            <a:pPr defTabSz="820738"/>
            <a:endParaRPr lang="en-US" sz="1400" dirty="0"/>
          </a:p>
          <a:p>
            <a:pPr marL="409575" lvl="1" defTabSz="820738"/>
            <a:endParaRPr lang="en-US" sz="1400" dirty="0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4800600" y="1752600"/>
            <a:ext cx="4017962" cy="3630529"/>
            <a:chOff x="3312" y="1200"/>
            <a:chExt cx="2784" cy="2592"/>
          </a:xfrm>
        </p:grpSpPr>
        <p:sp>
          <p:nvSpPr>
            <p:cNvPr id="1660941" name="Rectangle 13"/>
            <p:cNvSpPr>
              <a:spLocks noChangeArrowheads="1"/>
            </p:cNvSpPr>
            <p:nvPr/>
          </p:nvSpPr>
          <p:spPr bwMode="auto">
            <a:xfrm>
              <a:off x="3312" y="1200"/>
              <a:ext cx="2784" cy="2592"/>
            </a:xfrm>
            <a:prstGeom prst="rect">
              <a:avLst/>
            </a:prstGeom>
            <a:solidFill>
              <a:srgbClr val="FCFEB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60942" name="Text Box 14"/>
            <p:cNvSpPr txBox="1">
              <a:spLocks noChangeArrowheads="1"/>
            </p:cNvSpPr>
            <p:nvPr/>
          </p:nvSpPr>
          <p:spPr bwMode="auto">
            <a:xfrm>
              <a:off x="4080" y="2112"/>
              <a:ext cx="1344" cy="30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82048" tIns="41025" rIns="82048" bIns="41025">
              <a:spAutoFit/>
            </a:bodyPr>
            <a:lstStyle/>
            <a:p>
              <a:pPr algn="ctr" defTabSz="820738">
                <a:spcBef>
                  <a:spcPct val="50000"/>
                </a:spcBef>
              </a:pPr>
              <a:endParaRPr lang="en-US" sz="2200" dirty="0"/>
            </a:p>
          </p:txBody>
        </p:sp>
      </p:grp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BC4A4149-F86D-4576-8F6B-20C233E332E7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86" t="34953" r="32811" b="19112"/>
          <a:stretch/>
        </p:blipFill>
        <p:spPr bwMode="auto">
          <a:xfrm>
            <a:off x="4800600" y="1752600"/>
            <a:ext cx="4017962" cy="3630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Shed Design Plans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4A4149-F86D-4576-8F6B-20C233E332E7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026" name="Picture 2" descr="C:\Users\achunn\Downloads\photo(3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" t="30159" r="26622" b="16508"/>
          <a:stretch/>
        </p:blipFill>
        <p:spPr bwMode="auto">
          <a:xfrm>
            <a:off x="1828800" y="1447800"/>
            <a:ext cx="5029200" cy="4898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1703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Shed Design Plans</a:t>
            </a:r>
            <a:endParaRPr lang="en-US" dirty="0"/>
          </a:p>
        </p:txBody>
      </p:sp>
      <p:pic>
        <p:nvPicPr>
          <p:cNvPr id="5" name="Shed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9825" y="1600200"/>
            <a:ext cx="6864350" cy="45259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4A4149-F86D-4576-8F6B-20C233E332E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92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656</TotalTime>
  <Words>149</Words>
  <Application>Microsoft Office PowerPoint</Application>
  <PresentationFormat>On-screen Show (4:3)</PresentationFormat>
  <Paragraphs>30</Paragraphs>
  <Slides>4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Shed Design Plans</vt:lpstr>
      <vt:lpstr>Shed Design Plans</vt:lpstr>
      <vt:lpstr>Shed Design Plans</vt:lpstr>
      <vt:lpstr>Shed Design Plans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Rich Wells</dc:creator>
  <cp:lastModifiedBy>Austin B Chunn</cp:lastModifiedBy>
  <cp:revision>66</cp:revision>
  <dcterms:created xsi:type="dcterms:W3CDTF">2009-01-03T18:21:19Z</dcterms:created>
  <dcterms:modified xsi:type="dcterms:W3CDTF">2012-05-02T15:39:23Z</dcterms:modified>
</cp:coreProperties>
</file>